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48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43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74834" y="3105534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286010" y="3719506"/>
            <a:ext cx="1019232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abertas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021490" y="3967871"/>
            <a:ext cx="1655694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em 2 de abril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Novas amizades</a:t>
            </a:r>
            <a:br>
              <a:rPr lang="fr-FR"/>
            </a:br>
            <a:r>
              <a:rPr lang="fr-FR"/>
              <a:t>começam aqui</a:t>
            </a: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União Europeia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União Europeia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CEFD8839-B81B-E5FD-13C4-0E62B4BB82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2888047" y="3467123"/>
            <a:ext cx="1695803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Candidaturas </a:t>
            </a:r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0F93C44A-BC75-2CA4-E7C3-8CF10D92F7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049" r="-2207"/>
          <a:stretch/>
        </p:blipFill>
        <p:spPr>
          <a:xfrm>
            <a:off x="146695" y="3976643"/>
            <a:ext cx="1315365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5D4D14B-617D-3F72-DAE0-2D08CEDC4B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39BCDEF-769C-60F3-AEDD-7EDE0A0EAE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2755503" y="3971338"/>
            <a:ext cx="2157340" cy="242198"/>
          </a:xfrm>
        </p:spPr>
        <p:txBody>
          <a:bodyPr/>
          <a:lstStyle/>
          <a:p>
            <a:r>
              <a:rPr lang="en-BE" dirty="0"/>
              <a:t>em 30 de outubro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3AEEF7A-D576-C004-D7F0-78CEF5CE4F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6582F642-07EC-B87D-6AFB-8CE30F59A9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E9E1F8-948E-1275-57A8-DB9BBE313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062" y="4157066"/>
            <a:ext cx="803352" cy="80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ACB8C5-6948-4C43-8435-1FEE7A7EAF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59E69AA-C936-413E-B00C-AF92DCB41443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3918C8AE-0454-4D68-AB94-BA6D78C579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11740</TotalTime>
  <Words>4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120</cp:revision>
  <dcterms:created xsi:type="dcterms:W3CDTF">2021-04-28T16:14:15Z</dcterms:created>
  <dcterms:modified xsi:type="dcterms:W3CDTF">2025-09-03T09:08:23Z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2025-09-03T09:08:23Z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b4f5a6ba-cd29-4858-8742-43343cf6d819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